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63" r:id="rId5"/>
    <p:sldId id="260" r:id="rId6"/>
    <p:sldId id="261" r:id="rId7"/>
    <p:sldId id="262" r:id="rId8"/>
    <p:sldId id="258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EE4"/>
    <a:srgbClr val="0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-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7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3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6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2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3371-2050-4E37-9CAA-D423C82E0ECF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8462-93C2-4842-9225-66067BE8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9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jpg"/><Relationship Id="rId7" Type="http://schemas.openxmlformats.org/officeDocument/2006/relationships/image" Target="../media/image7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0.gif"/><Relationship Id="rId4" Type="http://schemas.openxmlformats.org/officeDocument/2006/relationships/image" Target="../media/image2.jpg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3" y="952917"/>
            <a:ext cx="518080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0119" y="2103925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50057" y="2050778"/>
            <a:ext cx="2879253" cy="38305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</a:rPr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14119" y="5881300"/>
            <a:ext cx="523490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4BEE4"/>
                </a:solidFill>
              </a:rPr>
              <a:t>Quo Vadis: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Get a </a:t>
            </a:r>
            <a:r>
              <a:rPr lang="en-US" sz="2800" dirty="0" smtClean="0">
                <a:solidFill>
                  <a:schemeClr val="bg1"/>
                </a:solidFill>
              </a:rPr>
              <a:t>SMART </a:t>
            </a:r>
            <a:r>
              <a:rPr lang="en-US" sz="2800" dirty="0" smtClean="0">
                <a:solidFill>
                  <a:schemeClr val="bg1"/>
                </a:solidFill>
              </a:rPr>
              <a:t>SITE: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Not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just a WEBSITE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9670" y="6399775"/>
            <a:ext cx="1729357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8343" y="2033883"/>
            <a:ext cx="129554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WEBSITE</a:t>
            </a:r>
            <a:endParaRPr lang="en-US" sz="2400" dirty="0"/>
          </a:p>
        </p:txBody>
      </p:sp>
      <p:sp>
        <p:nvSpPr>
          <p:cNvPr id="15" name="Plus 14"/>
          <p:cNvSpPr/>
          <p:nvPr/>
        </p:nvSpPr>
        <p:spPr>
          <a:xfrm>
            <a:off x="4563423" y="2599485"/>
            <a:ext cx="312288" cy="314433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991399" y="2969399"/>
            <a:ext cx="141539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INSIGHTS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64917" y="2322458"/>
            <a:ext cx="195922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INTUTION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Quantified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5" name="Plus 34"/>
          <p:cNvSpPr/>
          <p:nvPr/>
        </p:nvSpPr>
        <p:spPr>
          <a:xfrm>
            <a:off x="4565483" y="3576552"/>
            <a:ext cx="370319" cy="306303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367205" y="3463486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</a:t>
            </a:r>
            <a:endParaRPr lang="en-US" sz="2800" dirty="0"/>
          </a:p>
        </p:txBody>
      </p:sp>
      <p:sp>
        <p:nvSpPr>
          <p:cNvPr id="26" name="Equal 25"/>
          <p:cNvSpPr/>
          <p:nvPr/>
        </p:nvSpPr>
        <p:spPr>
          <a:xfrm>
            <a:off x="5346038" y="3542578"/>
            <a:ext cx="427238" cy="401914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3479" y="4878770"/>
            <a:ext cx="1044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LUCK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3425643" y="4037656"/>
            <a:ext cx="213813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ACTION </a:t>
            </a:r>
            <a:r>
              <a:rPr lang="en-US" sz="2400" dirty="0"/>
              <a:t>T</a:t>
            </a:r>
            <a:r>
              <a:rPr lang="en-US" sz="2400" dirty="0" smtClean="0"/>
              <a:t>IGHT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6998617" y="4894686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Inside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10640" y="4863908"/>
            <a:ext cx="116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NOW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" name="Equal 44"/>
          <p:cNvSpPr/>
          <p:nvPr/>
        </p:nvSpPr>
        <p:spPr>
          <a:xfrm>
            <a:off x="4533450" y="4549904"/>
            <a:ext cx="443751" cy="328866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16" y="3859571"/>
            <a:ext cx="1102612" cy="886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53" y="3667832"/>
            <a:ext cx="1178141" cy="117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4" y="952917"/>
            <a:ext cx="51098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3861" y="5495829"/>
            <a:ext cx="515694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Get a </a:t>
            </a:r>
            <a:r>
              <a:rPr lang="en-US" sz="3600" dirty="0" smtClean="0">
                <a:solidFill>
                  <a:schemeClr val="bg1"/>
                </a:solidFill>
              </a:rPr>
              <a:t>SMART SITE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– Not just a WEBSITE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61" y="2056386"/>
            <a:ext cx="5155634" cy="34394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31095" y="629604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318">
            <a:off x="6691875" y="2526631"/>
            <a:ext cx="1579150" cy="11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4" y="952917"/>
            <a:ext cx="51098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0119" y="2103925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06107" y="2645578"/>
            <a:ext cx="255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UNCO</a:t>
            </a:r>
            <a:r>
              <a:rPr lang="en-US" sz="3600" b="1" dirty="0" smtClean="0">
                <a:solidFill>
                  <a:schemeClr val="bg1"/>
                </a:solidFill>
              </a:rPr>
              <a:t>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70119" y="2123976"/>
            <a:ext cx="2717748" cy="15568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770119" y="2103926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7669" y="2644351"/>
            <a:ext cx="2558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UNCO</a:t>
            </a:r>
            <a:r>
              <a:rPr lang="en-US" sz="3600" b="1" dirty="0" smtClean="0">
                <a:solidFill>
                  <a:schemeClr val="bg1"/>
                </a:solidFill>
              </a:rPr>
              <a:t>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9504" y="2050359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UNDER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0925" y="5579459"/>
            <a:ext cx="515756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Get a </a:t>
            </a:r>
            <a:r>
              <a:rPr lang="en-US" sz="3600" dirty="0" smtClean="0">
                <a:solidFill>
                  <a:schemeClr val="bg1"/>
                </a:solidFill>
              </a:rPr>
              <a:t>SMART SITE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– Not just a WEBSITE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2014" y="637967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40" y="3496909"/>
            <a:ext cx="2717748" cy="2082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95" y="3898432"/>
            <a:ext cx="1184387" cy="118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3" y="952917"/>
            <a:ext cx="518080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0119" y="2103925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3977" y="1968580"/>
            <a:ext cx="2717748" cy="3644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16612" y="5579459"/>
            <a:ext cx="50051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Get a </a:t>
            </a:r>
            <a:r>
              <a:rPr lang="en-US" sz="3600" dirty="0" smtClean="0">
                <a:solidFill>
                  <a:schemeClr val="bg1"/>
                </a:solidFill>
              </a:rPr>
              <a:t>SMART SITE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– Not just a WEBSITE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2014" y="637967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563" y="2046102"/>
            <a:ext cx="269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INTUITION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71703" y="2889650"/>
            <a:ext cx="150545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</a:t>
            </a:r>
            <a:r>
              <a:rPr lang="en-US" sz="6600" b="1" dirty="0" smtClean="0"/>
              <a:t>I N</a:t>
            </a:r>
            <a:endParaRPr lang="en-US" sz="6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95865" y="3013823"/>
            <a:ext cx="36438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TUITION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3144" y="2058653"/>
            <a:ext cx="321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</a:rPr>
              <a:t>OR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8" y="4032986"/>
            <a:ext cx="2272648" cy="1558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91" y="4050637"/>
            <a:ext cx="1348463" cy="13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4" y="952917"/>
            <a:ext cx="51098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0119" y="2103925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3977" y="1968580"/>
            <a:ext cx="2717748" cy="3644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16612" y="5579459"/>
            <a:ext cx="50051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Get a </a:t>
            </a:r>
            <a:r>
              <a:rPr lang="en-US" sz="3600" dirty="0" smtClean="0">
                <a:solidFill>
                  <a:schemeClr val="bg1"/>
                </a:solidFill>
              </a:rPr>
              <a:t>SMART SITE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– Not just a WEBSITE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2014" y="637967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40" y="3471065"/>
            <a:ext cx="2599766" cy="21415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53563" y="2046102"/>
            <a:ext cx="269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INTUITION</a:t>
            </a:r>
            <a:endParaRPr lang="en-US" sz="4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753662" y="2039029"/>
            <a:ext cx="2898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QUANTIFIED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4" y="952917"/>
            <a:ext cx="51098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0119" y="2103925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3977" y="1968580"/>
            <a:ext cx="2717748" cy="3644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16612" y="5579459"/>
            <a:ext cx="50051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Get a </a:t>
            </a:r>
            <a:r>
              <a:rPr lang="en-US" sz="3600" dirty="0" smtClean="0">
                <a:solidFill>
                  <a:schemeClr val="bg1"/>
                </a:solidFill>
              </a:rPr>
              <a:t>SMART SITE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– Not just a WEBSITE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2014" y="637967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563" y="2046102"/>
            <a:ext cx="269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INTUITION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4311" y="3056984"/>
            <a:ext cx="1505453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I N</a:t>
            </a:r>
            <a:endParaRPr lang="en-US" sz="7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95865" y="3013823"/>
            <a:ext cx="36438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TUITION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3937" y="2058334"/>
            <a:ext cx="321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QUANTIFIED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68" y="4348400"/>
            <a:ext cx="1545842" cy="10603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91" y="4050637"/>
            <a:ext cx="1348463" cy="13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3" y="952917"/>
            <a:ext cx="518080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0119" y="2103925"/>
            <a:ext cx="157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COVER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3977" y="1968580"/>
            <a:ext cx="2717748" cy="36440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516612" y="5579459"/>
            <a:ext cx="50051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a </a:t>
            </a:r>
            <a:r>
              <a:rPr lang="en-US" sz="3600" dirty="0" smtClean="0">
                <a:solidFill>
                  <a:schemeClr val="bg1"/>
                </a:solidFill>
              </a:rPr>
              <a:t>SMART SITE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– Not just a WEBSITE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2014" y="637967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563" y="2046102"/>
            <a:ext cx="2690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INTUITION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71703" y="2889650"/>
            <a:ext cx="150545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</a:t>
            </a:r>
            <a:r>
              <a:rPr lang="en-US" sz="6600" b="1" dirty="0" smtClean="0"/>
              <a:t>I N</a:t>
            </a:r>
            <a:endParaRPr lang="en-US" sz="6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95865" y="3013823"/>
            <a:ext cx="364382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TUITION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3937" y="2058334"/>
            <a:ext cx="3213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  I 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8" y="4032986"/>
            <a:ext cx="2272648" cy="1558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91" y="4050637"/>
            <a:ext cx="1348463" cy="134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720" y="700692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31095" y="629604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14860" y="1991855"/>
            <a:ext cx="2717748" cy="23349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15014" y="195692"/>
            <a:ext cx="161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UNDER</a:t>
            </a:r>
            <a:endParaRPr lang="en-US" sz="36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674319" y="195692"/>
            <a:ext cx="4946022" cy="3819942"/>
            <a:chOff x="2595265" y="2530679"/>
            <a:chExt cx="4946022" cy="3819942"/>
          </a:xfrm>
        </p:grpSpPr>
        <p:sp>
          <p:nvSpPr>
            <p:cNvPr id="26" name="Rectangle 25"/>
            <p:cNvSpPr/>
            <p:nvPr/>
          </p:nvSpPr>
          <p:spPr>
            <a:xfrm>
              <a:off x="4823539" y="2550729"/>
              <a:ext cx="2717748" cy="23349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23539" y="2530679"/>
              <a:ext cx="1579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COVER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29793" y="4361044"/>
              <a:ext cx="1855048" cy="21241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694" y="3198345"/>
              <a:ext cx="2152732" cy="166732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459527" y="3072332"/>
              <a:ext cx="2558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 UNCO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VER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823539" y="2550730"/>
              <a:ext cx="2717748" cy="23349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23539" y="2530680"/>
              <a:ext cx="1579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</a:rPr>
                <a:t>COVER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29793" y="4361045"/>
              <a:ext cx="1855048" cy="212410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694" y="3198346"/>
              <a:ext cx="2152732" cy="166732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459527" y="3072333"/>
              <a:ext cx="25580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 UNCO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VER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28" y="2600712"/>
            <a:ext cx="2695113" cy="16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3862" y="0"/>
            <a:ext cx="61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6000" dirty="0" smtClean="0"/>
              <a:t>A SMART SITE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340924" y="952917"/>
            <a:ext cx="51098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WHERE SOMETHING SPECIAL HAPPENS</a:t>
            </a:r>
          </a:p>
          <a:p>
            <a:endParaRPr lang="en-US" sz="2000" dirty="0"/>
          </a:p>
          <a:p>
            <a:r>
              <a:rPr lang="en-US" sz="2000" dirty="0" smtClean="0"/>
              <a:t> EVERY DAY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24" y="1968580"/>
            <a:ext cx="5109882" cy="3579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45" y="1720871"/>
            <a:ext cx="2341306" cy="2684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03340" y="2550729"/>
            <a:ext cx="26125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Because</a:t>
            </a:r>
            <a:r>
              <a:rPr lang="en-US" sz="5400" dirty="0" smtClean="0"/>
              <a:t> </a:t>
            </a:r>
          </a:p>
          <a:p>
            <a:endParaRPr lang="en-US" sz="5400" dirty="0"/>
          </a:p>
          <a:p>
            <a:r>
              <a:rPr lang="en-US" sz="5400" dirty="0" smtClean="0"/>
              <a:t>You Deserve More.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3340" y="750805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Evolve From ZERO to ONE </a:t>
            </a:r>
          </a:p>
          <a:p>
            <a:endParaRPr lang="en-US" dirty="0"/>
          </a:p>
          <a:p>
            <a:r>
              <a:rPr lang="en-US" dirty="0" smtClean="0"/>
              <a:t>&amp; from One to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21194" y="2452034"/>
            <a:ext cx="3192925" cy="1953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94" y="2050778"/>
            <a:ext cx="3192926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Phone Companies – did - Innovate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4165887"/>
            <a:ext cx="316705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Phones became SMART phones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08" y="4523750"/>
            <a:ext cx="313764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             BUT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Our Websites remain the Same Old.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@Myraah we say : No More.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0924" y="5495829"/>
            <a:ext cx="510988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Get a </a:t>
            </a:r>
            <a:r>
              <a:rPr lang="en-US" sz="3600" dirty="0" smtClean="0">
                <a:solidFill>
                  <a:schemeClr val="bg1"/>
                </a:solidFill>
              </a:rPr>
              <a:t>SMART SITE 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</a:rPr>
              <a:t>– Not just a WEBSITE</a:t>
            </a:r>
            <a:endParaRPr 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8" y="38407"/>
            <a:ext cx="1624343" cy="12345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 M</a:t>
            </a:r>
            <a:endParaRPr lang="en-US" sz="7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59" y="1212470"/>
            <a:ext cx="581333" cy="4035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128" y="1251706"/>
            <a:ext cx="1624344" cy="2616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My Myraah .My Infinity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32" name="Picture 8" descr="Image result for infinit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r="6596" b="36122"/>
          <a:stretch/>
        </p:blipFill>
        <p:spPr bwMode="auto">
          <a:xfrm>
            <a:off x="901450" y="42587"/>
            <a:ext cx="757021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04" y="2614071"/>
            <a:ext cx="823106" cy="549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86899" y="114900"/>
            <a:ext cx="7409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Login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20500" y="113055"/>
            <a:ext cx="12073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Join NOW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523036" y="257740"/>
            <a:ext cx="629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21486" y="472893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51960" y="634002"/>
            <a:ext cx="365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31095" y="6296048"/>
            <a:ext cx="1819711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Powered by AI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5318">
            <a:off x="7383856" y="2607089"/>
            <a:ext cx="739598" cy="5583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19">
            <a:off x="5891053" y="3953321"/>
            <a:ext cx="782413" cy="62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71" y="2303983"/>
            <a:ext cx="2066841" cy="11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656</Words>
  <Application>Microsoft Office PowerPoint</Application>
  <PresentationFormat>Widescreen</PresentationFormat>
  <Paragraphs>220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 SUCCACI</dc:creator>
  <cp:lastModifiedBy>MILA SUCCACI</cp:lastModifiedBy>
  <cp:revision>71</cp:revision>
  <dcterms:created xsi:type="dcterms:W3CDTF">2018-02-19T12:19:07Z</dcterms:created>
  <dcterms:modified xsi:type="dcterms:W3CDTF">2018-02-20T10:43:15Z</dcterms:modified>
</cp:coreProperties>
</file>