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7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6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3371-2050-4E37-9CAA-D423C82E0ECF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4" y="952917"/>
            <a:ext cx="51098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24" y="2014531"/>
            <a:ext cx="5109882" cy="357944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167905" y="1129720"/>
            <a:ext cx="2612571" cy="6462170"/>
            <a:chOff x="400595" y="952917"/>
            <a:chExt cx="2612571" cy="64621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00" y="952917"/>
              <a:ext cx="2341306" cy="27724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0595" y="1782776"/>
              <a:ext cx="2612571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</a:rPr>
                <a:t>Because</a:t>
              </a:r>
              <a:r>
                <a:rPr lang="en-US" sz="5400" dirty="0" smtClean="0"/>
                <a:t> </a:t>
              </a:r>
            </a:p>
            <a:p>
              <a:endParaRPr lang="en-US" sz="5400" dirty="0"/>
            </a:p>
            <a:p>
              <a:endParaRPr lang="en-US" sz="5400" dirty="0"/>
            </a:p>
            <a:p>
              <a:r>
                <a:rPr lang="en-US" sz="5400" dirty="0" smtClean="0"/>
                <a:t>You Deserve More.</a:t>
              </a:r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68625" y="176906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0924" y="5567083"/>
            <a:ext cx="510988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Get a SMART SITE – Not just a WEBSITE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44" y="638571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241">
            <a:off x="4534435" y="2882566"/>
            <a:ext cx="2722859" cy="1816482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698">
            <a:off x="5639827" y="2410944"/>
            <a:ext cx="2662068" cy="1655806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/>
          <a:stretch/>
        </p:blipFill>
        <p:spPr>
          <a:xfrm rot="1260322">
            <a:off x="3394518" y="4045192"/>
            <a:ext cx="3110753" cy="1278728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975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68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SUCCACI</dc:creator>
  <cp:lastModifiedBy>MILA SUCCACI</cp:lastModifiedBy>
  <cp:revision>9</cp:revision>
  <dcterms:created xsi:type="dcterms:W3CDTF">2018-02-19T12:19:07Z</dcterms:created>
  <dcterms:modified xsi:type="dcterms:W3CDTF">2018-02-19T18:08:48Z</dcterms:modified>
</cp:coreProperties>
</file>